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7" r:id="rId34"/>
    <p:sldId id="289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172200" cy="2957714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緊急</a:t>
            </a:r>
            <a:r>
              <a:rPr lang="en-US" altLang="zh-TW" sz="96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/>
            </a:r>
            <a:br>
              <a:rPr lang="en-US" altLang="zh-TW" sz="96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</a:br>
            <a:r>
              <a:rPr lang="zh-TW" altLang="en-US" sz="96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避難包</a:t>
            </a:r>
            <a:endParaRPr lang="zh-TW" altLang="en-US" sz="96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84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26407"/>
            <a:ext cx="2980732" cy="390031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45949" y="2636912"/>
            <a:ext cx="1107996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打火機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495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23986"/>
            <a:ext cx="3833462" cy="38164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589965" y="1700808"/>
            <a:ext cx="1107996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安全帽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73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58" y="1201526"/>
            <a:ext cx="47396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23" y="1709952"/>
            <a:ext cx="6380953" cy="3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66" y="1154576"/>
            <a:ext cx="3975021" cy="43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6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320480" cy="43204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805989" y="1988840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保暖衣物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623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5" y="1405190"/>
            <a:ext cx="6371429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59"/>
            <a:ext cx="3024336" cy="43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1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29" y="1742839"/>
            <a:ext cx="2981741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1695666"/>
            <a:ext cx="5495238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471698" cy="41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1457049"/>
            <a:ext cx="6782747" cy="3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3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3" y="1457049"/>
            <a:ext cx="6251732" cy="3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58" y="1457049"/>
            <a:ext cx="3464481" cy="3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9" y="1457049"/>
            <a:ext cx="3371598" cy="3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9" y="1851755"/>
            <a:ext cx="3371598" cy="31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5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4" y="1647576"/>
            <a:ext cx="4591691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29" y="1733313"/>
            <a:ext cx="2981741" cy="33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03" y="1803603"/>
            <a:ext cx="3250794" cy="325079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17957" y="227687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電池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611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80619"/>
            <a:ext cx="366586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1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536836" cy="37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471698" cy="365527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35896" y="4780017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口罩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62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83" y="1268760"/>
            <a:ext cx="4032448" cy="41528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89965" y="220486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鞋子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611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263086" cy="36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0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0768"/>
            <a:ext cx="4572000" cy="304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10225" y="456806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繩索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611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1"/>
            <a:ext cx="2160240" cy="44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63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61" y="0"/>
            <a:ext cx="4939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0" y="1573259"/>
            <a:ext cx="5382389" cy="3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9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77" y="1573259"/>
            <a:ext cx="3704534" cy="3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5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4314"/>
            <a:ext cx="5160105" cy="31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9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29" y="1340768"/>
            <a:ext cx="3812918" cy="381291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808016" y="227687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 smtClean="0">
                <a:latin typeface="華康POP1體W9" panose="040B0909000000000000" pitchFamily="81" charset="-120"/>
                <a:ea typeface="華康POP1體W9" panose="040B0909000000000000" pitchFamily="81" charset="-120"/>
              </a:rPr>
              <a:t>手機</a:t>
            </a:r>
            <a:endParaRPr lang="zh-TW" altLang="en-US" sz="6000" dirty="0"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58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29" y="1616913"/>
            <a:ext cx="3812918" cy="32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2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5"/>
            <a:ext cx="39581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2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</TotalTime>
  <Words>10</Words>
  <Application>Microsoft Office PowerPoint</Application>
  <PresentationFormat>如螢幕大小 (4:3)</PresentationFormat>
  <Paragraphs>9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時裝</vt:lpstr>
      <vt:lpstr>緊急 避難包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緊急 避難包</dc:title>
  <dc:creator>郭素青2</dc:creator>
  <cp:lastModifiedBy>郭素青</cp:lastModifiedBy>
  <cp:revision>4</cp:revision>
  <dcterms:created xsi:type="dcterms:W3CDTF">2016-04-29T01:28:24Z</dcterms:created>
  <dcterms:modified xsi:type="dcterms:W3CDTF">2016-04-29T02:00:08Z</dcterms:modified>
</cp:coreProperties>
</file>