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7" r:id="rId5"/>
    <p:sldId id="259" r:id="rId6"/>
    <p:sldId id="260" r:id="rId7"/>
    <p:sldId id="261" r:id="rId8"/>
    <p:sldId id="262" r:id="rId9"/>
    <p:sldId id="263" r:id="rId10"/>
    <p:sldId id="280" r:id="rId11"/>
    <p:sldId id="266" r:id="rId12"/>
    <p:sldId id="267" r:id="rId13"/>
    <p:sldId id="281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54110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09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95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790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55147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85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794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05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204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969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633B5AF-71BC-4420-A48E-7E507EB7D24C}" type="datetimeFigureOut">
              <a:rPr lang="zh-TW" altLang="en-US" smtClean="0"/>
              <a:t>2021/9/3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E385202-86A9-4ED3-B70D-EEAC53520C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856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F331BE-A541-4114-87C1-CBBF46421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6" y="1680299"/>
            <a:ext cx="8361229" cy="2098226"/>
          </a:xfrm>
        </p:spPr>
        <p:txBody>
          <a:bodyPr/>
          <a:lstStyle/>
          <a:p>
            <a:r>
              <a:rPr lang="en-US" altLang="zh-TW" dirty="0" smtClean="0"/>
              <a:t>110</a:t>
            </a:r>
            <a:r>
              <a:rPr lang="zh-TW" altLang="en-US" dirty="0" smtClean="0"/>
              <a:t>學年</a:t>
            </a:r>
            <a:r>
              <a:rPr lang="zh-TW" altLang="en-US" dirty="0"/>
              <a:t>度四年級上學期語文領域</a:t>
            </a:r>
            <a:r>
              <a:rPr lang="en-US" altLang="zh-TW" dirty="0"/>
              <a:t>(</a:t>
            </a:r>
            <a:r>
              <a:rPr lang="zh-TW" altLang="en-US" dirty="0"/>
              <a:t>英語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FF87880-9536-4AFC-98E3-5E33D2252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261079"/>
            <a:ext cx="6831673" cy="1086237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英語教師  胡敦傑 </a:t>
            </a:r>
            <a:r>
              <a:rPr lang="en-US" altLang="zh-TW" sz="3600" dirty="0"/>
              <a:t>Jerry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5455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Dialogue 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對話</a:t>
            </a:r>
            <a:endParaRPr lang="en-US" altLang="zh-TW" sz="6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發音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</a:t>
            </a:r>
            <a:r>
              <a:rPr lang="en-US" altLang="zh-TW" sz="66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3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</a:t>
            </a:r>
            <a:r>
              <a:rPr lang="zh-TW" alt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Sunday, Monday, Tuesday, Wednesday, Thursday, Friday, Saturday, day, 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today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</a:t>
            </a:r>
            <a:r>
              <a:rPr lang="zh-TW" altLang="en-US" sz="48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painting, 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class, together</a:t>
            </a: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3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474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句型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What day is today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It’s </a:t>
            </a:r>
            <a:r>
              <a:rPr lang="en-US" altLang="zh-TW" sz="4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Tuesday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Is today </a:t>
            </a:r>
            <a:r>
              <a:rPr lang="en-US" altLang="zh-TW" sz="4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Monday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Yes, it is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/ 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No, it isn’t.</a:t>
            </a: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0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3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Dialogue 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對話</a:t>
            </a:r>
            <a:endParaRPr lang="en-US" altLang="zh-TW" sz="6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發音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01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4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5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5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</a:t>
            </a:r>
            <a:r>
              <a:rPr lang="zh-TW" altLang="en-US" sz="5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5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bell peppers, carrots, cucumbers, mushrooms, onions, potatoes, tomatoes, need, how </a:t>
            </a:r>
            <a:r>
              <a:rPr lang="en-US" altLang="zh-TW" sz="5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many</a:t>
            </a:r>
          </a:p>
          <a:p>
            <a:pPr marL="0" indent="0">
              <a:buNone/>
            </a:pP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52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5200" dirty="0" smtClean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</a:t>
            </a:r>
            <a:r>
              <a:rPr lang="zh-TW" altLang="en-US" sz="5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5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garden, pick, salt, sweet</a:t>
            </a:r>
          </a:p>
        </p:txBody>
      </p:sp>
    </p:spTree>
    <p:extLst>
      <p:ext uri="{BB962C8B-B14F-4D97-AF65-F5344CB8AC3E}">
        <p14:creationId xmlns:p14="http://schemas.microsoft.com/office/powerpoint/2010/main" val="13734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4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474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句型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Do you need </a:t>
            </a:r>
            <a:r>
              <a:rPr lang="en-US" altLang="zh-TW" sz="44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mushrooms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Yes, I do.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No, I don’t.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How many </a:t>
            </a:r>
            <a:r>
              <a:rPr lang="en-US" altLang="zh-TW" sz="44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carrots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do you need?</a:t>
            </a: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I need </a:t>
            </a:r>
            <a:r>
              <a:rPr lang="en-US" altLang="zh-TW" sz="4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two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carrots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3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Dialogue 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對話</a:t>
            </a:r>
            <a:endParaRPr lang="en-US" altLang="zh-TW" sz="6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發音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附註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Autofit/>
          </a:bodyPr>
          <a:lstStyle/>
          <a:p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複習單字可參考課本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95</a:t>
            </a:r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頁至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103</a:t>
            </a:r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</a:t>
            </a:r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5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應用字彙</a:t>
            </a:r>
            <a:r>
              <a:rPr lang="en-US" altLang="zh-TW" sz="5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5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5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學生須了解字義並拼讀書寫</a:t>
            </a:r>
            <a:endParaRPr lang="en-US" altLang="zh-TW" sz="5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51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認識字彙</a:t>
            </a:r>
            <a:r>
              <a:rPr lang="en-US" altLang="zh-TW" sz="51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5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學生只須了解字義</a:t>
            </a:r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附註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Autofit/>
          </a:bodyPr>
          <a:lstStyle/>
          <a:p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每單元</a:t>
            </a:r>
            <a:r>
              <a:rPr lang="zh-TW" altLang="en-US" sz="5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對話</a:t>
            </a:r>
            <a:r>
              <a:rPr lang="zh-TW" altLang="en-US" sz="5100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en-US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發音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皆有口試，請學生在家多練習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聽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CD)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，詳細範圍請見口說練習單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貼於學生課本中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06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評分標準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Autofit/>
          </a:bodyPr>
          <a:lstStyle/>
          <a:p>
            <a:r>
              <a:rPr lang="zh-TW" altLang="en-US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定期評量</a:t>
            </a:r>
            <a:r>
              <a:rPr lang="en-US" altLang="zh-TW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30%</a:t>
            </a:r>
            <a:r>
              <a:rPr lang="zh-TW" altLang="en-US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期中考</a:t>
            </a:r>
            <a:r>
              <a:rPr lang="en-US" altLang="zh-TW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期末考</a:t>
            </a:r>
            <a:r>
              <a:rPr lang="en-US" altLang="zh-TW" sz="5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期中考範圍</a:t>
            </a:r>
            <a:r>
              <a:rPr lang="en-US" altLang="zh-TW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Starter Unit + Unit 1 + Unit </a:t>
            </a:r>
            <a:r>
              <a:rPr lang="en-US" altLang="zh-TW" sz="5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 + Review 1 + </a:t>
            </a:r>
            <a:r>
              <a:rPr lang="zh-TW" altLang="en-US" sz="5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聽說評量</a:t>
            </a:r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期末考範圍</a:t>
            </a:r>
            <a:r>
              <a:rPr lang="en-US" altLang="zh-TW" sz="5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5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 + Unit </a:t>
            </a:r>
            <a:r>
              <a:rPr lang="en-US" altLang="zh-TW" sz="5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 + 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Review </a:t>
            </a:r>
            <a:r>
              <a:rPr lang="en-US" altLang="zh-TW" sz="5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 + </a:t>
            </a:r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聽說評量</a:t>
            </a:r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單元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Starter Unit: seasons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季節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1: fruit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水果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2: drinks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飲料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3: days of the week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星期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4: vegetables 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蔬果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評分標準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Autofit/>
          </a:bodyPr>
          <a:lstStyle/>
          <a:p>
            <a:r>
              <a:rPr lang="zh-TW" altLang="en-US" sz="51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平時成績</a:t>
            </a:r>
            <a:r>
              <a:rPr lang="en-US" altLang="zh-TW" sz="51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70%</a:t>
            </a:r>
          </a:p>
          <a:p>
            <a:r>
              <a:rPr lang="zh-TW" altLang="en-US" sz="5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上課</a:t>
            </a:r>
            <a:r>
              <a:rPr lang="zh-TW" altLang="en-US" sz="5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表現</a:t>
            </a:r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作業表現</a:t>
            </a:r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小考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筆試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口試</a:t>
            </a:r>
            <a:r>
              <a:rPr lang="en-US" altLang="zh-TW" sz="5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5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4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F331BE-A541-4114-87C1-CBBF46421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6" y="1680299"/>
            <a:ext cx="8361229" cy="2098226"/>
          </a:xfrm>
        </p:spPr>
        <p:txBody>
          <a:bodyPr/>
          <a:lstStyle/>
          <a:p>
            <a:r>
              <a:rPr lang="zh-TW" altLang="en-US" dirty="0"/>
              <a:t>簡報結束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謝謝觀賞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FF87880-9536-4AFC-98E3-5E33D2252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261079"/>
            <a:ext cx="6831673" cy="1086237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歡迎您提供寶貴建議</a:t>
            </a:r>
          </a:p>
        </p:txBody>
      </p:sp>
    </p:spTree>
    <p:extLst>
      <p:ext uri="{BB962C8B-B14F-4D97-AF65-F5344CB8AC3E}">
        <p14:creationId xmlns:p14="http://schemas.microsoft.com/office/powerpoint/2010/main" val="103054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Starter Unit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</a:t>
            </a:r>
            <a:r>
              <a:rPr lang="zh-TW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5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spring, summer, fall, winter</a:t>
            </a:r>
          </a:p>
        </p:txBody>
      </p:sp>
    </p:spTree>
    <p:extLst>
      <p:ext uri="{BB962C8B-B14F-4D97-AF65-F5344CB8AC3E}">
        <p14:creationId xmlns:p14="http://schemas.microsoft.com/office/powerpoint/2010/main" val="294774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Starter Unit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474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句型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Do you like </a:t>
            </a:r>
            <a:r>
              <a:rPr lang="en-US" altLang="zh-TW" sz="4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summer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Yes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I do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/  No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I don’t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altLang="zh-TW" sz="4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發音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8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ch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48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sh</a:t>
            </a:r>
            <a:endParaRPr lang="en-US" altLang="zh-TW" sz="4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1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1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</a:t>
            </a:r>
            <a:r>
              <a:rPr lang="zh-TW" alt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apples, bananas, grapes, oranges, papayas, pears, watermelons</a:t>
            </a:r>
          </a:p>
          <a:p>
            <a:pPr marL="0" indent="0">
              <a:buNone/>
            </a:pPr>
            <a:endParaRPr lang="en-US" altLang="zh-TW" sz="4800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</a:t>
            </a:r>
            <a:r>
              <a:rPr lang="zh-TW" altLang="en-US" sz="48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friend, lucky, 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grow</a:t>
            </a: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1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474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句型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Do you like </a:t>
            </a:r>
            <a:r>
              <a:rPr lang="en-US" altLang="zh-TW" sz="4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oranges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Yes, I do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/ 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No, I don’t.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Does he/she like </a:t>
            </a:r>
            <a:r>
              <a:rPr lang="en-US" altLang="zh-TW" sz="48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apples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Yes, he/she does.</a:t>
            </a:r>
          </a:p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No, he/she doesn’t.</a:t>
            </a: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29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1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en-US" altLang="zh-TW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Dialogue 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對話</a:t>
            </a:r>
            <a:endParaRPr lang="en-US" altLang="zh-TW" sz="6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發音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wh</a:t>
            </a:r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66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1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2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18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</a:t>
            </a:r>
            <a:r>
              <a:rPr lang="zh-TW" alt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coffee, hot chocolate, juice, lemonade, milk, soda, tea, water, </a:t>
            </a:r>
            <a:r>
              <a:rPr lang="en-US" altLang="zh-TW" sz="4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drink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800" dirty="0" smtClean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</a:t>
            </a:r>
            <a:r>
              <a:rPr lang="zh-TW" altLang="en-US" sz="48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too, maybe, make, really</a:t>
            </a:r>
          </a:p>
        </p:txBody>
      </p:sp>
    </p:spTree>
    <p:extLst>
      <p:ext uri="{BB962C8B-B14F-4D97-AF65-F5344CB8AC3E}">
        <p14:creationId xmlns:p14="http://schemas.microsoft.com/office/powerpoint/2010/main" val="23971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DB103D-495C-4C49-A0CE-EC7B2C4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Unit 2</a:t>
            </a:r>
            <a:endParaRPr lang="zh-TW" altLang="en-US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F472-8795-4AA8-B4BC-66C640F59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2086"/>
            <a:ext cx="9601200" cy="4474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★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句型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What do you want to drink?</a:t>
            </a:r>
          </a:p>
          <a:p>
            <a:pPr marL="0" indent="0">
              <a:buNone/>
            </a:pP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I want some </a:t>
            </a:r>
            <a:r>
              <a:rPr lang="en-US" altLang="zh-TW" sz="44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juice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What does he/she want to drink?</a:t>
            </a:r>
          </a:p>
          <a:p>
            <a:pPr marL="0" indent="0">
              <a:buNone/>
            </a:pP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</a:t>
            </a:r>
            <a:r>
              <a:rPr lang="en-US" altLang="zh-TW" sz="44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He/She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wants some </a:t>
            </a:r>
            <a:r>
              <a:rPr lang="en-US" altLang="zh-TW" sz="44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milk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altLang="zh-TW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98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137</TotalTime>
  <Words>525</Words>
  <Application>Microsoft Office PowerPoint</Application>
  <PresentationFormat>寬螢幕</PresentationFormat>
  <Paragraphs>91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微軟正黑體</vt:lpstr>
      <vt:lpstr>PMingLiU</vt:lpstr>
      <vt:lpstr>標楷體</vt:lpstr>
      <vt:lpstr>Franklin Gothic Book</vt:lpstr>
      <vt:lpstr>Times New Roman</vt:lpstr>
      <vt:lpstr>裁剪</vt:lpstr>
      <vt:lpstr>110學年度四年級上學期語文領域(英語)</vt:lpstr>
      <vt:lpstr>單元</vt:lpstr>
      <vt:lpstr>Starter Unit</vt:lpstr>
      <vt:lpstr>Starter Unit</vt:lpstr>
      <vt:lpstr>Unit 1</vt:lpstr>
      <vt:lpstr>Unit 1</vt:lpstr>
      <vt:lpstr>Unit 1</vt:lpstr>
      <vt:lpstr>Unit 2</vt:lpstr>
      <vt:lpstr>Unit 2</vt:lpstr>
      <vt:lpstr>Unit 2</vt:lpstr>
      <vt:lpstr>Unit 3</vt:lpstr>
      <vt:lpstr>Unit 3</vt:lpstr>
      <vt:lpstr>Unit 3</vt:lpstr>
      <vt:lpstr>Unit 4</vt:lpstr>
      <vt:lpstr>Unit 4</vt:lpstr>
      <vt:lpstr>Unit 4</vt:lpstr>
      <vt:lpstr>附註</vt:lpstr>
      <vt:lpstr>附註</vt:lpstr>
      <vt:lpstr>評分標準</vt:lpstr>
      <vt:lpstr>評分標準</vt:lpstr>
      <vt:lpstr>簡報結束 謝謝觀賞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敦傑 胡</dc:creator>
  <cp:lastModifiedBy>user</cp:lastModifiedBy>
  <cp:revision>60</cp:revision>
  <dcterms:created xsi:type="dcterms:W3CDTF">2020-09-10T03:24:27Z</dcterms:created>
  <dcterms:modified xsi:type="dcterms:W3CDTF">2021-09-03T07:26:39Z</dcterms:modified>
</cp:coreProperties>
</file>